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Richardson" initials="DR" lastIdx="1" clrIdx="0">
    <p:extLst>
      <p:ext uri="{19B8F6BF-5375-455C-9EA6-DF929625EA0E}">
        <p15:presenceInfo xmlns:p15="http://schemas.microsoft.com/office/powerpoint/2012/main" userId="f00036ad792cba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F91F2D2-338A-439C-8D29-09185624F4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Fall 2020 Gospel Meeting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1A6BA-A87C-4027-9DBF-E4584650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1"/>
            <a:ext cx="3056414" cy="467071"/>
          </a:xfrm>
          <a:prstGeom prst="rect">
            <a:avLst/>
          </a:prstGeom>
        </p:spPr>
        <p:txBody>
          <a:bodyPr vert="horz" lIns="93491" tIns="46746" rIns="93491" bIns="4674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11/3/2020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F5AD8-0715-4BFD-A245-3CAA89C6C3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Dan Richardson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B90124-8A9C-4F29-8423-C33063BADD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0"/>
          </a:xfrm>
          <a:prstGeom prst="rect">
            <a:avLst/>
          </a:prstGeom>
        </p:spPr>
        <p:txBody>
          <a:bodyPr vert="horz" lIns="93491" tIns="46746" rIns="93491" bIns="46746" rtlCol="0" anchor="b"/>
          <a:lstStyle>
            <a:lvl1pPr algn="r">
              <a:defRPr sz="1300"/>
            </a:lvl1pPr>
          </a:lstStyle>
          <a:p>
            <a:fld id="{16F34E49-2B38-41FC-969F-0E4DB584CDCD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8941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l">
              <a:defRPr sz="1200"/>
            </a:lvl1pPr>
          </a:lstStyle>
          <a:p>
            <a:r>
              <a:rPr lang="en-US"/>
              <a:t>Fall 2020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012" y="0"/>
            <a:ext cx="3056721" cy="466379"/>
          </a:xfrm>
          <a:prstGeom prst="rect">
            <a:avLst/>
          </a:prstGeom>
        </p:spPr>
        <p:txBody>
          <a:bodyPr vert="horz" lIns="88441" tIns="44220" rIns="88441" bIns="44220" rtlCol="0"/>
          <a:lstStyle>
            <a:lvl1pPr algn="r">
              <a:defRPr sz="1200"/>
            </a:lvl1pPr>
          </a:lstStyle>
          <a:p>
            <a:r>
              <a:rPr lang="en-US"/>
              <a:t>11/3/2020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441" tIns="44220" rIns="88441" bIns="442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633" y="4480621"/>
            <a:ext cx="5641998" cy="3664842"/>
          </a:xfrm>
          <a:prstGeom prst="rect">
            <a:avLst/>
          </a:prstGeom>
        </p:spPr>
        <p:txBody>
          <a:bodyPr vert="horz" lIns="88441" tIns="44220" rIns="88441" bIns="442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l">
              <a:defRPr sz="1200"/>
            </a:lvl1pPr>
          </a:lstStyle>
          <a:p>
            <a:r>
              <a:rPr lang="en-US"/>
              <a:t>Dan Richardson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012" y="8842722"/>
            <a:ext cx="3056721" cy="466378"/>
          </a:xfrm>
          <a:prstGeom prst="rect">
            <a:avLst/>
          </a:prstGeom>
        </p:spPr>
        <p:txBody>
          <a:bodyPr vert="horz" lIns="88441" tIns="44220" rIns="88441" bIns="44220" rtlCol="0" anchor="b"/>
          <a:lstStyle>
            <a:lvl1pPr algn="r">
              <a:defRPr sz="1200"/>
            </a:lvl1pPr>
          </a:lstStyle>
          <a:p>
            <a:fld id="{F90D33CD-BE51-4175-9580-3F7D5A9E7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729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0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1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8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25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1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1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C82DE-E9E8-4F45-A0DF-28D70F724B0F}" type="datetimeFigureOut">
              <a:rPr lang="en-US" smtClean="0"/>
              <a:t>10/31/2020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27275-B02D-474C-A3B3-787F28053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3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D1524D-C4E9-4A74-A7C4-7899EFF59F2B}"/>
              </a:ext>
            </a:extLst>
          </p:cNvPr>
          <p:cNvSpPr txBox="1"/>
          <p:nvPr/>
        </p:nvSpPr>
        <p:spPr>
          <a:xfrm>
            <a:off x="92676" y="1589353"/>
            <a:ext cx="897100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28625" indent="-428625">
              <a:buAutoNum type="romanUcPeriod"/>
            </a:pPr>
            <a:r>
              <a:rPr lang="en-US" sz="2800" b="1" dirty="0"/>
              <a:t>I Must Realize My Own Duty</a:t>
            </a:r>
          </a:p>
          <a:p>
            <a:pPr marL="744538" lvl="1" indent="-287338"/>
            <a:r>
              <a:rPr lang="en-US" sz="2800" b="1" dirty="0"/>
              <a:t>– Easier to look at others faults than our own:</a:t>
            </a:r>
            <a:br>
              <a:rPr lang="en-US" sz="2800" b="1" dirty="0"/>
            </a:br>
            <a:r>
              <a:rPr lang="en-US" sz="2800" b="1" dirty="0"/>
              <a:t>Matthew 7:1-5</a:t>
            </a:r>
          </a:p>
          <a:p>
            <a:pPr marL="744538" lvl="1" indent="-287338"/>
            <a:r>
              <a:rPr lang="en-US" sz="2800" b="1" dirty="0"/>
              <a:t>– I/You Have A Personal Duty To God: Luke 17:10;</a:t>
            </a:r>
            <a:br>
              <a:rPr lang="en-US" sz="2800" b="1" dirty="0"/>
            </a:br>
            <a:r>
              <a:rPr lang="en-US" sz="2800" b="1" dirty="0"/>
              <a:t>James 1:27; 1 Peter 3:15; Galatians 6:1</a:t>
            </a:r>
          </a:p>
          <a:p>
            <a:r>
              <a:rPr lang="en-US" sz="2800" b="1" dirty="0"/>
              <a:t>	– I cannot shirk my duty because of others</a:t>
            </a:r>
          </a:p>
          <a:p>
            <a:r>
              <a:rPr lang="en-US" sz="2800" b="1" dirty="0"/>
              <a:t>		* remote tribes who never heard the word?</a:t>
            </a:r>
          </a:p>
          <a:p>
            <a:r>
              <a:rPr lang="en-US" sz="2800" b="1" dirty="0"/>
              <a:t>		* man is killed on his way to baptism?</a:t>
            </a:r>
          </a:p>
          <a:p>
            <a:r>
              <a:rPr lang="en-US" sz="2800" b="1" dirty="0"/>
              <a:t>		* hypocrites in the church?</a:t>
            </a:r>
          </a:p>
          <a:p>
            <a:r>
              <a:rPr lang="en-US" sz="2800" b="1" dirty="0"/>
              <a:t>		</a:t>
            </a:r>
            <a:r>
              <a:rPr lang="en-US" sz="2800" dirty="0"/>
              <a:t>“</a:t>
            </a:r>
            <a:r>
              <a:rPr lang="en-US" sz="2800" b="1" dirty="0"/>
              <a:t>What is that to thee?</a:t>
            </a:r>
            <a:r>
              <a:rPr lang="en-US" sz="2800" dirty="0"/>
              <a:t>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04A4E7-CE25-4C14-9653-BA7160E2060A}"/>
              </a:ext>
            </a:extLst>
          </p:cNvPr>
          <p:cNvSpPr txBox="1"/>
          <p:nvPr/>
        </p:nvSpPr>
        <p:spPr>
          <a:xfrm>
            <a:off x="801283" y="160256"/>
            <a:ext cx="7550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Jesus Teaches About Responsibility</a:t>
            </a:r>
          </a:p>
          <a:p>
            <a:pPr algn="ctr"/>
            <a:r>
              <a:rPr lang="en-US" sz="3200" b="1" dirty="0"/>
              <a:t>John 21:14-25</a:t>
            </a:r>
          </a:p>
        </p:txBody>
      </p:sp>
    </p:spTree>
    <p:extLst>
      <p:ext uri="{BB962C8B-B14F-4D97-AF65-F5344CB8AC3E}">
        <p14:creationId xmlns:p14="http://schemas.microsoft.com/office/powerpoint/2010/main" val="236112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D1524D-C4E9-4A74-A7C4-7899EFF59F2B}"/>
              </a:ext>
            </a:extLst>
          </p:cNvPr>
          <p:cNvSpPr txBox="1"/>
          <p:nvPr/>
        </p:nvSpPr>
        <p:spPr>
          <a:xfrm>
            <a:off x="92676" y="1561071"/>
            <a:ext cx="89710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II. Don’t Ever Question The Lord: cf. Romans 9:14-18</a:t>
            </a:r>
          </a:p>
          <a:p>
            <a:pPr marL="744538" lvl="1" indent="-287338"/>
            <a:r>
              <a:rPr lang="en-US" sz="2800" b="1" dirty="0"/>
              <a:t>– We don’t have to see from a human standpoint why God commands what He does – cf. baptism: 1 Peter 3:21; 2 Kings 5</a:t>
            </a:r>
          </a:p>
          <a:p>
            <a:pPr lvl="1"/>
            <a:r>
              <a:rPr lang="en-US" sz="2800" b="1" dirty="0"/>
              <a:t>– We must have faith like Abraham: Romans 4:18-25</a:t>
            </a:r>
          </a:p>
          <a:p>
            <a:pPr marL="428625" indent="-428625">
              <a:buAutoNum type="romanUcPeriod" startAt="3"/>
            </a:pPr>
            <a:r>
              <a:rPr lang="en-US" sz="2800" b="1" dirty="0"/>
              <a:t>Don’t Misconstrue What The Lord Says:</a:t>
            </a:r>
            <a:br>
              <a:rPr lang="en-US" sz="2800" b="1" dirty="0"/>
            </a:br>
            <a:r>
              <a:rPr lang="en-US" sz="2800" b="1" dirty="0"/>
              <a:t>1 Corinthians 2:13; Matthew 22:29-33</a:t>
            </a:r>
          </a:p>
          <a:p>
            <a:pPr lvl="1"/>
            <a:r>
              <a:rPr lang="en-US" sz="2800" b="1" dirty="0"/>
              <a:t>– John 15:1-7 isn’t talking about denominations</a:t>
            </a:r>
          </a:p>
          <a:p>
            <a:pPr marL="744538" lvl="1" indent="-287338"/>
            <a:r>
              <a:rPr lang="en-US" sz="2800" b="1" dirty="0"/>
              <a:t>– 1 Corinthians 1:17 doesn’t teach baptism is non-essential</a:t>
            </a:r>
          </a:p>
          <a:p>
            <a:pPr marL="744538" lvl="1" indent="-287338"/>
            <a:r>
              <a:rPr lang="en-US" sz="2800" b="1" dirty="0"/>
              <a:t>– Matthew 19:1-9 doesn’t teach any cause divorce, nor that the guilty can remarry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FEF641-7365-4C62-9ED1-F83C66F3F60F}"/>
              </a:ext>
            </a:extLst>
          </p:cNvPr>
          <p:cNvSpPr txBox="1"/>
          <p:nvPr/>
        </p:nvSpPr>
        <p:spPr>
          <a:xfrm>
            <a:off x="801283" y="160256"/>
            <a:ext cx="7550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Jesus Teaches About Responsibility</a:t>
            </a:r>
          </a:p>
          <a:p>
            <a:pPr algn="ctr"/>
            <a:r>
              <a:rPr lang="en-US" sz="3200" b="1" dirty="0"/>
              <a:t>John 21:14-25</a:t>
            </a:r>
          </a:p>
        </p:txBody>
      </p:sp>
    </p:spTree>
    <p:extLst>
      <p:ext uri="{BB962C8B-B14F-4D97-AF65-F5344CB8AC3E}">
        <p14:creationId xmlns:p14="http://schemas.microsoft.com/office/powerpoint/2010/main" val="248746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201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Richardson</dc:creator>
  <cp:lastModifiedBy>Richard Lidh</cp:lastModifiedBy>
  <cp:revision>10</cp:revision>
  <cp:lastPrinted>2020-10-31T18:36:35Z</cp:lastPrinted>
  <dcterms:created xsi:type="dcterms:W3CDTF">2020-10-28T19:19:00Z</dcterms:created>
  <dcterms:modified xsi:type="dcterms:W3CDTF">2020-10-31T18:36:37Z</dcterms:modified>
</cp:coreProperties>
</file>